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Cloud-Native Intelligent MLOps &amp; FinOps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unified platform that automates ML pipelines while optimizing cloud costs - solving two critical challenges for AI companies in one comprehensive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121"/>
            <a:ext cx="4395788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Expected Outcome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5315" y="3495318"/>
            <a:ext cx="8791694" cy="109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50"/>
              </a:lnSpc>
              <a:buNone/>
            </a:pPr>
            <a:r>
              <a:rPr lang="en-US" sz="6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Success</a:t>
            </a:r>
            <a:endParaRPr lang="en-US" sz="6900" dirty="0"/>
          </a:p>
        </p:txBody>
      </p:sp>
      <p:sp>
        <p:nvSpPr>
          <p:cNvPr id="5" name="Shape 2"/>
          <p:cNvSpPr/>
          <p:nvPr/>
        </p:nvSpPr>
        <p:spPr>
          <a:xfrm>
            <a:off x="615315" y="4857988"/>
            <a:ext cx="4349353" cy="2012752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8671" y="5041344"/>
            <a:ext cx="527447" cy="527447"/>
          </a:xfrm>
          <a:prstGeom prst="roundRect">
            <a:avLst>
              <a:gd name="adj" fmla="val 17334605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89" y="5156716"/>
            <a:ext cx="237292" cy="2967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8671" y="574452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Developers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98671" y="6124694"/>
            <a:ext cx="398264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ML model deployment and management through intuitive interfaces.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5140404" y="4857988"/>
            <a:ext cx="4349472" cy="2012752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323761" y="5041344"/>
            <a:ext cx="527447" cy="527447"/>
          </a:xfrm>
          <a:prstGeom prst="roundRect">
            <a:avLst>
              <a:gd name="adj" fmla="val 17334605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79" y="5156716"/>
            <a:ext cx="237292" cy="2967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23761" y="574452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Companies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5323761" y="6124694"/>
            <a:ext cx="3982760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performance and costs in one comprehensive dashboard.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9665613" y="4857988"/>
            <a:ext cx="4349353" cy="2012752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48969" y="5041344"/>
            <a:ext cx="527447" cy="527447"/>
          </a:xfrm>
          <a:prstGeom prst="roundRect">
            <a:avLst>
              <a:gd name="adj" fmla="val 17334605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87" y="5156716"/>
            <a:ext cx="237292" cy="2967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48969" y="574452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Operations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9848969" y="6124694"/>
            <a:ext cx="398264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CI/CD pipelines ensure seamless updates and scaling.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879038" y="7266265"/>
            <a:ext cx="131360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+ DevOps + FinOps + Cloud + MERN + CI/CD = Hackathon Killer + Recruiter Magnet</a:t>
            </a:r>
            <a:endParaRPr lang="en-US" sz="1350" dirty="0"/>
          </a:p>
        </p:txBody>
      </p:sp>
      <p:sp>
        <p:nvSpPr>
          <p:cNvPr id="21" name="Shape 15"/>
          <p:cNvSpPr/>
          <p:nvPr/>
        </p:nvSpPr>
        <p:spPr>
          <a:xfrm>
            <a:off x="615315" y="7068503"/>
            <a:ext cx="22860" cy="67687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Dual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3635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Lifecycle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ingestion, model training, deployment, and monitoring across complex pipelines.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Cost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Unpredictable expenses and resource waste while scaling AI workloads on cloud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78583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no single unified system that both automates the ML pipeline (MLOps) and optimizes &amp; predicts cloud costs (FinOps).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30679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0219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Companies struggle with fragmented tools, leading to inefficiencies and unexpected costs.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data ingestion and versioning for consistent model training.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tracking with MLFlow for optimal model performance.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Containerized deployment using Docker and Kubernetes orchestration.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performance tracking with Prometheus and Grafana dashboards.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65" y="614243"/>
            <a:ext cx="5057656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FinOps Features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65" y="1777365"/>
            <a:ext cx="505658" cy="5056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8065" y="2535793"/>
            <a:ext cx="252876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Tracking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8065" y="3054191"/>
            <a:ext cx="77310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cloud spend monitoring across AWS, GCP, and Azure APIs.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5" y="3782378"/>
            <a:ext cx="505658" cy="5056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065" y="4540806"/>
            <a:ext cx="292250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Predictions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08065" y="5059204"/>
            <a:ext cx="77310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 forecast future cloud costs and usage patterns.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5" y="5787390"/>
            <a:ext cx="505658" cy="5056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8065" y="6545818"/>
            <a:ext cx="311098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Recommendations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08065" y="7064216"/>
            <a:ext cx="77310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suggestions to reduce waste and optimize resource allocation.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03" y="1777365"/>
            <a:ext cx="4989433" cy="49894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9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343"/>
            <a:ext cx="6407944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201823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7621" y="2325529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+ Tailwind CSS for responsive visual dashboards and user interfaces.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71343"/>
            <a:ext cx="6408063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2201823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498" y="232552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Node.js/Express with Python microservices for scalable API architecture.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4839891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4963597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23756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Atlas for flexible document storage and cloud-native scaling.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411254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59027" y="4839891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98" y="4963597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DevOps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2375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Actions, Docker, Kubernetes with Helm for automated CI/CD pipelines.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558528"/>
            <a:ext cx="22860" cy="6091476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192411" y="1784866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34302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Upload Sales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 company uploads historical sales data for analysis.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2411" y="3413403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343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Auto-Train Model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343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automatically trains predictive models for sales forecasting.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2411" y="5041940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34302" y="488823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 &amp; Monitor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runs on cloud with real-time performance and cost tracking.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2411" y="6670477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34302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Optimization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shows: "Turn off 2 idle servers → Save $50 next month."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474499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Phases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9866" y="1729145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5438" y="160805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1711762"/>
            <a:ext cx="276582" cy="3457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911" y="1636871"/>
            <a:ext cx="23612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Core MLOps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upload, model training, and MLFlow experiment tracking.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06448" y="301990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22020" y="2898815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52" y="3002518"/>
            <a:ext cx="276582" cy="3457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9493" y="2927628"/>
            <a:ext cx="238744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Deployment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containerization and Kubernetes orchestration setup.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3030" y="4310658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98602" y="4189571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34" y="4293275"/>
            <a:ext cx="276582" cy="3457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36075" y="4218384"/>
            <a:ext cx="241208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FinOps MVP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API integration and basic cost prediction algorithms.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59731" y="5601414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75303" y="548032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35" y="5584031"/>
            <a:ext cx="276582" cy="3457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4: Dashboard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interface with ML metrics and cost optimization recommendations.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3030" y="689217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198602" y="6771084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834" y="6874788"/>
            <a:ext cx="276582" cy="34575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5: CI/CD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automation for seamless deployment and updates.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056"/>
            <a:ext cx="75080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Services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4463"/>
            <a:ext cx="13042821" cy="4642961"/>
          </a:xfrm>
          <a:prstGeom prst="roundRect">
            <a:avLst>
              <a:gd name="adj" fmla="val 20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820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52579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498" y="252579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Service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725" y="252579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52579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03240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17611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Storage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498" y="317611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725" y="31761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Must-have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17611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Datasets &amp; logs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6827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382643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498" y="382643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+ MLFlow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725" y="382643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Must-have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382643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tracking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33304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47675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940498" y="447675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+ EKS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848725" y="44767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4476750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 orchestration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462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940498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+ Grafana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Must-have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489972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metrics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3594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50319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Tracking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940498" y="650319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Explorer API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650319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Must-have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65031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FinOps dashboard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2025-09-10T15:20:11Z</dcterms:created>
  <dcterms:modified xsi:type="dcterms:W3CDTF">2025-09-10T15:20:11Z</dcterms:modified>
</cp:coreProperties>
</file>